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6858000" cy="9144000" type="screen4x3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528" y="-14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B4F34-DA30-42DC-916E-53412A3C9129}" type="datetimeFigureOut">
              <a:rPr lang="en-US" smtClean="0"/>
              <a:t>8/25/2016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EEF1-7788-409E-B7F1-EDE4B6B1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022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B4F34-DA30-42DC-916E-53412A3C9129}" type="datetimeFigureOut">
              <a:rPr lang="en-US" smtClean="0"/>
              <a:t>8/25/2016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EEF1-7788-409E-B7F1-EDE4B6B1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B4F34-DA30-42DC-916E-53412A3C9129}" type="datetimeFigureOut">
              <a:rPr lang="en-US" smtClean="0"/>
              <a:t>8/25/2016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EEF1-7788-409E-B7F1-EDE4B6B1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477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B4F34-DA30-42DC-916E-53412A3C9129}" type="datetimeFigureOut">
              <a:rPr lang="en-US" smtClean="0"/>
              <a:t>8/25/2016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EEF1-7788-409E-B7F1-EDE4B6B1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365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B4F34-DA30-42DC-916E-53412A3C9129}" type="datetimeFigureOut">
              <a:rPr lang="en-US" smtClean="0"/>
              <a:t>8/25/2016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EEF1-7788-409E-B7F1-EDE4B6B1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21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B4F34-DA30-42DC-916E-53412A3C9129}" type="datetimeFigureOut">
              <a:rPr lang="en-US" smtClean="0"/>
              <a:t>8/25/2016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EEF1-7788-409E-B7F1-EDE4B6B1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27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B4F34-DA30-42DC-916E-53412A3C9129}" type="datetimeFigureOut">
              <a:rPr lang="en-US" smtClean="0"/>
              <a:t>8/25/2016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EEF1-7788-409E-B7F1-EDE4B6B1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066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B4F34-DA30-42DC-916E-53412A3C9129}" type="datetimeFigureOut">
              <a:rPr lang="en-US" smtClean="0"/>
              <a:t>8/25/2016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EEF1-7788-409E-B7F1-EDE4B6B1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267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B4F34-DA30-42DC-916E-53412A3C9129}" type="datetimeFigureOut">
              <a:rPr lang="en-US" smtClean="0"/>
              <a:t>8/25/2016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EEF1-7788-409E-B7F1-EDE4B6B1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612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B4F34-DA30-42DC-916E-53412A3C9129}" type="datetimeFigureOut">
              <a:rPr lang="en-US" smtClean="0"/>
              <a:t>8/25/2016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EEF1-7788-409E-B7F1-EDE4B6B1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81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B4F34-DA30-42DC-916E-53412A3C9129}" type="datetimeFigureOut">
              <a:rPr lang="en-US" smtClean="0"/>
              <a:t>8/25/2016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EEF1-7788-409E-B7F1-EDE4B6B1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33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B4F34-DA30-42DC-916E-53412A3C9129}" type="datetimeFigureOut">
              <a:rPr lang="en-US" smtClean="0"/>
              <a:t>8/25/2016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FEEF1-7788-409E-B7F1-EDE4B6B1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16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hnfarfaglia\OneDrive\Documents\tkd student sign up forms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2600" y="-762000"/>
            <a:ext cx="7772400" cy="1280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760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-228600"/>
            <a:ext cx="8382000" cy="131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8936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533400"/>
            <a:ext cx="7620000" cy="128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748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Johnfarfaglia</dc:creator>
  <cp:lastModifiedBy>Johnfarfaglia</cp:lastModifiedBy>
  <cp:revision>2</cp:revision>
  <cp:lastPrinted>2016-08-25T14:07:27Z</cp:lastPrinted>
  <dcterms:created xsi:type="dcterms:W3CDTF">2016-08-25T13:56:38Z</dcterms:created>
  <dcterms:modified xsi:type="dcterms:W3CDTF">2016-08-25T14:08:16Z</dcterms:modified>
</cp:coreProperties>
</file>