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317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bby Farfaglia" userId="c77ae57d22541eb4" providerId="LiveId" clId="{A637BFFC-1191-48AF-9264-FD263ADAA36A}"/>
    <pc:docChg chg="modSld">
      <pc:chgData name="Debby Farfaglia" userId="c77ae57d22541eb4" providerId="LiveId" clId="{A637BFFC-1191-48AF-9264-FD263ADAA36A}" dt="2025-12-03T18:09:05.539" v="210" actId="20577"/>
      <pc:docMkLst>
        <pc:docMk/>
      </pc:docMkLst>
      <pc:sldChg chg="modSp mod">
        <pc:chgData name="Debby Farfaglia" userId="c77ae57d22541eb4" providerId="LiveId" clId="{A637BFFC-1191-48AF-9264-FD263ADAA36A}" dt="2025-12-03T18:09:05.539" v="210" actId="20577"/>
        <pc:sldMkLst>
          <pc:docMk/>
          <pc:sldMk cId="0" sldId="256"/>
        </pc:sldMkLst>
        <pc:spChg chg="mod">
          <ac:chgData name="Debby Farfaglia" userId="c77ae57d22541eb4" providerId="LiveId" clId="{A637BFFC-1191-48AF-9264-FD263ADAA36A}" dt="2025-11-09T19:54:20.419" v="149" actId="20577"/>
          <ac:spMkLst>
            <pc:docMk/>
            <pc:sldMk cId="0" sldId="256"/>
            <ac:spMk id="3" creationId="{739ACA11-5340-8575-EAB6-869A5A5B4628}"/>
          </ac:spMkLst>
        </pc:spChg>
        <pc:spChg chg="mod">
          <ac:chgData name="Debby Farfaglia" userId="c77ae57d22541eb4" providerId="LiveId" clId="{A637BFFC-1191-48AF-9264-FD263ADAA36A}" dt="2025-11-09T19:50:48.404" v="31" actId="20577"/>
          <ac:spMkLst>
            <pc:docMk/>
            <pc:sldMk cId="0" sldId="256"/>
            <ac:spMk id="4" creationId="{00000000-0000-0000-0000-000000000000}"/>
          </ac:spMkLst>
        </pc:spChg>
        <pc:spChg chg="mod">
          <ac:chgData name="Debby Farfaglia" userId="c77ae57d22541eb4" providerId="LiveId" clId="{A637BFFC-1191-48AF-9264-FD263ADAA36A}" dt="2025-11-09T19:53:04.103" v="112" actId="5793"/>
          <ac:spMkLst>
            <pc:docMk/>
            <pc:sldMk cId="0" sldId="256"/>
            <ac:spMk id="9" creationId="{26B897D1-6233-1AC7-AF66-DF628F7A33E0}"/>
          </ac:spMkLst>
        </pc:spChg>
        <pc:spChg chg="mod">
          <ac:chgData name="Debby Farfaglia" userId="c77ae57d22541eb4" providerId="LiveId" clId="{A637BFFC-1191-48AF-9264-FD263ADAA36A}" dt="2025-12-03T18:09:05.539" v="210" actId="20577"/>
          <ac:spMkLst>
            <pc:docMk/>
            <pc:sldMk cId="0" sldId="256"/>
            <ac:spMk id="13" creationId="{00000000-0000-0000-0000-000000000000}"/>
          </ac:spMkLst>
        </pc:spChg>
        <pc:spChg chg="mod">
          <ac:chgData name="Debby Farfaglia" userId="c77ae57d22541eb4" providerId="LiveId" clId="{A637BFFC-1191-48AF-9264-FD263ADAA36A}" dt="2025-11-09T19:53:32.230" v="124" actId="20577"/>
          <ac:spMkLst>
            <pc:docMk/>
            <pc:sldMk cId="0" sldId="256"/>
            <ac:spMk id="15" creationId="{84365E6E-5227-2CE4-13EF-D3F4EB9151D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7740" cy="469424"/>
          </a:xfrm>
          <a:prstGeom prst="rect">
            <a:avLst/>
          </a:prstGeom>
        </p:spPr>
        <p:txBody>
          <a:bodyPr vert="horz" lIns="94207" tIns="47103" rIns="94207" bIns="4710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4" y="0"/>
            <a:ext cx="3077740" cy="469424"/>
          </a:xfrm>
          <a:prstGeom prst="rect">
            <a:avLst/>
          </a:prstGeom>
        </p:spPr>
        <p:txBody>
          <a:bodyPr vert="horz" lIns="94207" tIns="47103" rIns="94207" bIns="47103" rtlCol="0"/>
          <a:lstStyle>
            <a:lvl1pPr algn="r">
              <a:defRPr sz="1200"/>
            </a:lvl1pPr>
          </a:lstStyle>
          <a:p>
            <a:fld id="{37BF56AB-4886-4CA5-BBCF-E6FDBA62A4C0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0438" y="703263"/>
            <a:ext cx="2641600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07" tIns="47103" rIns="94207" bIns="4710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07" tIns="47103" rIns="94207" bIns="4710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917422"/>
            <a:ext cx="3077740" cy="469424"/>
          </a:xfrm>
          <a:prstGeom prst="rect">
            <a:avLst/>
          </a:prstGeom>
        </p:spPr>
        <p:txBody>
          <a:bodyPr vert="horz" lIns="94207" tIns="47103" rIns="94207" bIns="4710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4" y="8917422"/>
            <a:ext cx="3077740" cy="469424"/>
          </a:xfrm>
          <a:prstGeom prst="rect">
            <a:avLst/>
          </a:prstGeom>
        </p:spPr>
        <p:txBody>
          <a:bodyPr vert="horz" lIns="94207" tIns="47103" rIns="94207" bIns="47103" rtlCol="0" anchor="b"/>
          <a:lstStyle>
            <a:lvl1pPr algn="r">
              <a:defRPr sz="1200"/>
            </a:lvl1pPr>
          </a:lstStyle>
          <a:p>
            <a:fld id="{9C310FD7-13A7-4220-9A26-0F8E4C8B42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284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0438" y="703263"/>
            <a:ext cx="2641600" cy="35210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10FD7-13A7-4220-9A26-0F8E4C8B42E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970C-81DE-404B-8AD9-F1A903AF9D31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09D1-F2FA-48BE-8CD5-DCA84E503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970C-81DE-404B-8AD9-F1A903AF9D31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09D1-F2FA-48BE-8CD5-DCA84E503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970C-81DE-404B-8AD9-F1A903AF9D31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09D1-F2FA-48BE-8CD5-DCA84E503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970C-81DE-404B-8AD9-F1A903AF9D31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09D1-F2FA-48BE-8CD5-DCA84E503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970C-81DE-404B-8AD9-F1A903AF9D31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09D1-F2FA-48BE-8CD5-DCA84E503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970C-81DE-404B-8AD9-F1A903AF9D31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09D1-F2FA-48BE-8CD5-DCA84E503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970C-81DE-404B-8AD9-F1A903AF9D31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09D1-F2FA-48BE-8CD5-DCA84E503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970C-81DE-404B-8AD9-F1A903AF9D31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09D1-F2FA-48BE-8CD5-DCA84E503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970C-81DE-404B-8AD9-F1A903AF9D31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09D1-F2FA-48BE-8CD5-DCA84E503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970C-81DE-404B-8AD9-F1A903AF9D31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09D1-F2FA-48BE-8CD5-DCA84E503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970C-81DE-404B-8AD9-F1A903AF9D31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09D1-F2FA-48BE-8CD5-DCA84E503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4970C-81DE-404B-8AD9-F1A903AF9D31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609D1-F2FA-48BE-8CD5-DCA84E503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0"/>
            <a:ext cx="6400800" cy="286232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000" b="1" i="1" dirty="0"/>
              <a:t>Little  Dragons</a:t>
            </a:r>
          </a:p>
          <a:p>
            <a:pPr algn="ctr"/>
            <a:r>
              <a:rPr lang="en-US" sz="1600" b="1" i="1" dirty="0"/>
              <a:t>Winter/Spring Session 2026</a:t>
            </a:r>
            <a:endParaRPr lang="en-US" sz="1600" b="1" i="1" dirty="0">
              <a:ea typeface="Calibri"/>
              <a:cs typeface="Calibri"/>
            </a:endParaRPr>
          </a:p>
          <a:p>
            <a:pPr algn="ctr"/>
            <a:endParaRPr lang="en-US" sz="1600" b="1" dirty="0"/>
          </a:p>
          <a:p>
            <a:endParaRPr lang="en-US" sz="1600" b="1" dirty="0"/>
          </a:p>
          <a:p>
            <a:endParaRPr lang="en-US" sz="1600" b="1" dirty="0"/>
          </a:p>
          <a:p>
            <a:r>
              <a:rPr lang="en-US" sz="1600" b="1" dirty="0"/>
              <a:t>NAME(child)______________________Belt level(if returning)_________</a:t>
            </a:r>
          </a:p>
          <a:p>
            <a:r>
              <a:rPr lang="en-US" sz="1600" b="1" dirty="0"/>
              <a:t>PARENTS_____________________________________________________PHONE___________________________CELL________________________</a:t>
            </a:r>
          </a:p>
          <a:p>
            <a:r>
              <a:rPr lang="en-US" sz="1600" b="1" dirty="0"/>
              <a:t>ADDRESS_____________________________________________________</a:t>
            </a:r>
          </a:p>
          <a:p>
            <a:r>
              <a:rPr lang="en-US" sz="1600" b="1" dirty="0"/>
              <a:t>E-MAIL_______________________________________________________</a:t>
            </a:r>
          </a:p>
          <a:p>
            <a:r>
              <a:rPr lang="en-US" sz="1600" b="1" dirty="0"/>
              <a:t>DATE OF BIRTH (must be 4 by Feb 1st)   ______________AGE__________</a:t>
            </a:r>
            <a:endParaRPr lang="en-US" sz="1600" b="1" dirty="0">
              <a:ea typeface="Calibri"/>
              <a:cs typeface="Calibri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676" y="5373624"/>
            <a:ext cx="26910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 err="1"/>
              <a:t>Kwandrans</a:t>
            </a:r>
            <a:r>
              <a:rPr lang="en-US" sz="1600" b="1" i="1" dirty="0"/>
              <a:t> Tae Kwon do</a:t>
            </a:r>
          </a:p>
          <a:p>
            <a:pPr algn="ctr"/>
            <a:r>
              <a:rPr lang="en-US" sz="1600" b="1" i="1" dirty="0"/>
              <a:t>306 Pearl Street</a:t>
            </a:r>
          </a:p>
          <a:p>
            <a:pPr algn="ctr"/>
            <a:r>
              <a:rPr lang="en-US" sz="1600" b="1" i="1" dirty="0"/>
              <a:t>Medina NY 14103</a:t>
            </a:r>
          </a:p>
          <a:p>
            <a:pPr algn="ctr"/>
            <a:r>
              <a:rPr lang="en-US" sz="1600" b="1" i="1" dirty="0">
                <a:solidFill>
                  <a:srgbClr val="FF0000"/>
                </a:solidFill>
              </a:rPr>
              <a:t>www.kwandranstkd.com</a:t>
            </a:r>
          </a:p>
          <a:p>
            <a:pPr algn="ctr"/>
            <a:endParaRPr lang="en-US" sz="1600" b="1" i="1" dirty="0"/>
          </a:p>
        </p:txBody>
      </p:sp>
      <p:pic>
        <p:nvPicPr>
          <p:cNvPr id="14" name="Picture 13" descr="sidekick_drag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5312" y="0"/>
            <a:ext cx="802975" cy="934926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113" y="7945511"/>
            <a:ext cx="1587603" cy="671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7793725"/>
            <a:ext cx="917002" cy="850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97428" y="7046594"/>
            <a:ext cx="5041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 err="1"/>
              <a:t>Kwandrans</a:t>
            </a:r>
            <a:r>
              <a:rPr lang="en-US" sz="1600" b="1" i="1" dirty="0"/>
              <a:t> Tae Kwon-do is a participating provider in the Health and Wellness debit card  program with: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B897D1-6233-1AC7-AF66-DF628F7A33E0}"/>
              </a:ext>
            </a:extLst>
          </p:cNvPr>
          <p:cNvSpPr txBox="1"/>
          <p:nvPr/>
        </p:nvSpPr>
        <p:spPr>
          <a:xfrm>
            <a:off x="810128" y="3120385"/>
            <a:ext cx="5029200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b="1" dirty="0"/>
              <a:t>Wednesdays 5:30-6:05</a:t>
            </a:r>
          </a:p>
          <a:p>
            <a:pPr algn="ctr"/>
            <a:r>
              <a:rPr lang="en-US" b="1" dirty="0">
                <a:ea typeface="Calibri"/>
                <a:cs typeface="Calibri"/>
              </a:rPr>
              <a:t>February 18</a:t>
            </a:r>
            <a:r>
              <a:rPr lang="en-US" b="1" baseline="30000" dirty="0">
                <a:ea typeface="Calibri"/>
                <a:cs typeface="Calibri"/>
              </a:rPr>
              <a:t>th</a:t>
            </a:r>
            <a:r>
              <a:rPr lang="en-US" b="1" dirty="0">
                <a:ea typeface="Calibri"/>
                <a:cs typeface="Calibri"/>
              </a:rPr>
              <a:t> -May 20</a:t>
            </a:r>
            <a:r>
              <a:rPr lang="en-US" b="1" baseline="30000" dirty="0">
                <a:ea typeface="Calibri"/>
                <a:cs typeface="Calibri"/>
              </a:rPr>
              <a:t>th</a:t>
            </a:r>
            <a:r>
              <a:rPr lang="en-US" b="1" dirty="0">
                <a:ea typeface="Calibri"/>
                <a:cs typeface="Calibri"/>
              </a:rPr>
              <a:t>  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4365E6E-5227-2CE4-13EF-D3F4EB9151D1}"/>
              </a:ext>
            </a:extLst>
          </p:cNvPr>
          <p:cNvSpPr txBox="1"/>
          <p:nvPr/>
        </p:nvSpPr>
        <p:spPr>
          <a:xfrm>
            <a:off x="228600" y="3813051"/>
            <a:ext cx="6477000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b="1" dirty="0"/>
              <a:t>Cost per child  is $180 for the session,  which includes the uniform.  If you have a uniform, cost is $140.    Please mail the registration form and full payment to the address below or you can register in person.  We accept cash, checks (made out to </a:t>
            </a:r>
            <a:r>
              <a:rPr lang="en-US" sz="1600" b="1" dirty="0" err="1"/>
              <a:t>Kwandrans</a:t>
            </a:r>
            <a:r>
              <a:rPr lang="en-US" sz="1600" b="1" dirty="0"/>
              <a:t> TKD) and credit cards. </a:t>
            </a:r>
            <a:endParaRPr lang="en-US" sz="1600" b="1" dirty="0">
              <a:ea typeface="Calibri"/>
              <a:cs typeface="Calibri"/>
            </a:endParaRPr>
          </a:p>
          <a:p>
            <a:pPr algn="ctr"/>
            <a:r>
              <a:rPr lang="en-US" sz="1600" b="1" dirty="0">
                <a:solidFill>
                  <a:srgbClr val="FF0000"/>
                </a:solidFill>
              </a:rPr>
              <a:t> LAST DAY TO REGISTER IS Jan 31st  </a:t>
            </a:r>
            <a:endParaRPr lang="en-US" sz="1600" b="1" dirty="0">
              <a:solidFill>
                <a:srgbClr val="FF0000"/>
              </a:solidFill>
              <a:ea typeface="Calibri"/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4A4942E-A120-ADEC-AFAC-433DD4EEBF4F}"/>
              </a:ext>
            </a:extLst>
          </p:cNvPr>
          <p:cNvSpPr txBox="1"/>
          <p:nvPr/>
        </p:nvSpPr>
        <p:spPr>
          <a:xfrm>
            <a:off x="3022600" y="564309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or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39ACA11-5340-8575-EAB6-869A5A5B4628}"/>
              </a:ext>
            </a:extLst>
          </p:cNvPr>
          <p:cNvSpPr txBox="1"/>
          <p:nvPr/>
        </p:nvSpPr>
        <p:spPr>
          <a:xfrm>
            <a:off x="3364376" y="5239533"/>
            <a:ext cx="33412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/>
              <a:t>Register in person :</a:t>
            </a:r>
          </a:p>
          <a:p>
            <a:pPr algn="ctr"/>
            <a:r>
              <a:rPr lang="en-US" sz="1600" b="1" i="1" dirty="0"/>
              <a:t>Medina YMCA</a:t>
            </a:r>
          </a:p>
          <a:p>
            <a:pPr algn="ctr"/>
            <a:r>
              <a:rPr lang="en-US" sz="1600" b="1" i="1" dirty="0"/>
              <a:t>306 Pearl St, 2</a:t>
            </a:r>
            <a:r>
              <a:rPr lang="en-US" sz="1600" b="1" i="1" baseline="30000" dirty="0"/>
              <a:t>nd</a:t>
            </a:r>
            <a:r>
              <a:rPr lang="en-US" sz="1600" b="1" i="1" dirty="0"/>
              <a:t> floor</a:t>
            </a:r>
          </a:p>
          <a:p>
            <a:pPr algn="ctr"/>
            <a:r>
              <a:rPr lang="en-US" sz="1600" b="1" i="1" dirty="0"/>
              <a:t>Tues-Thurs 5pm-6:30pm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165</Words>
  <Application>Microsoft Office PowerPoint</Application>
  <PresentationFormat>On-screen Show (4:3)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Debby</dc:creator>
  <cp:lastModifiedBy>Debby Farfaglia</cp:lastModifiedBy>
  <cp:revision>101</cp:revision>
  <cp:lastPrinted>2024-06-15T20:52:51Z</cp:lastPrinted>
  <dcterms:created xsi:type="dcterms:W3CDTF">2010-08-28T17:10:16Z</dcterms:created>
  <dcterms:modified xsi:type="dcterms:W3CDTF">2025-12-03T18:09:13Z</dcterms:modified>
</cp:coreProperties>
</file>