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6858000" cy="9144000" type="screen4x3"/>
  <p:notesSz cx="7102475" cy="93884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5" d="100"/>
          <a:sy n="75" d="100"/>
        </p:scale>
        <p:origin x="3174" y="7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ebby Farfaglia" userId="c77ae57d22541eb4" providerId="Windows Live" clId="Web-{65C0AAF3-420A-9CA5-BE95-CEECFDF135E2}"/>
    <pc:docChg chg="modSld">
      <pc:chgData name="Debby Farfaglia" userId="c77ae57d22541eb4" providerId="Windows Live" clId="Web-{65C0AAF3-420A-9CA5-BE95-CEECFDF135E2}" dt="2026-06-09T20:50:56.795" v="12" actId="20577"/>
      <pc:docMkLst>
        <pc:docMk/>
      </pc:docMkLst>
      <pc:sldChg chg="modSp">
        <pc:chgData name="Debby Farfaglia" userId="c77ae57d22541eb4" providerId="Windows Live" clId="Web-{65C0AAF3-420A-9CA5-BE95-CEECFDF135E2}" dt="2026-06-09T20:50:56.795" v="12" actId="20577"/>
        <pc:sldMkLst>
          <pc:docMk/>
          <pc:sldMk cId="0" sldId="256"/>
        </pc:sldMkLst>
        <pc:spChg chg="mod">
          <ac:chgData name="Debby Farfaglia" userId="c77ae57d22541eb4" providerId="Windows Live" clId="Web-{65C0AAF3-420A-9CA5-BE95-CEECFDF135E2}" dt="2026-06-09T20:50:56.795" v="12" actId="20577"/>
          <ac:spMkLst>
            <pc:docMk/>
            <pc:sldMk cId="0" sldId="256"/>
            <ac:spMk id="13" creationId="{00000000-0000-0000-0000-000000000000}"/>
          </ac:spMkLst>
        </pc:spChg>
      </pc:sldChg>
    </pc:docChg>
  </pc:docChgLst>
  <pc:docChgLst>
    <pc:chgData name="Debby Farfaglia" userId="c77ae57d22541eb4" providerId="LiveId" clId="{A637BFFC-1191-48AF-9264-FD263ADAA36A}"/>
    <pc:docChg chg="modSld">
      <pc:chgData name="Debby Farfaglia" userId="c77ae57d22541eb4" providerId="LiveId" clId="{A637BFFC-1191-48AF-9264-FD263ADAA36A}" dt="2026-06-16T12:42:23.205" v="30" actId="1076"/>
      <pc:docMkLst>
        <pc:docMk/>
      </pc:docMkLst>
      <pc:sldChg chg="modSp mod">
        <pc:chgData name="Debby Farfaglia" userId="c77ae57d22541eb4" providerId="LiveId" clId="{A637BFFC-1191-48AF-9264-FD263ADAA36A}" dt="2026-06-16T12:42:23.205" v="30" actId="1076"/>
        <pc:sldMkLst>
          <pc:docMk/>
          <pc:sldMk cId="0" sldId="256"/>
        </pc:sldMkLst>
        <pc:spChg chg="mod">
          <ac:chgData name="Debby Farfaglia" userId="c77ae57d22541eb4" providerId="LiveId" clId="{A637BFFC-1191-48AF-9264-FD263ADAA36A}" dt="2026-06-16T12:41:50.056" v="29" actId="20577"/>
          <ac:spMkLst>
            <pc:docMk/>
            <pc:sldMk cId="0" sldId="256"/>
            <ac:spMk id="9" creationId="{26B897D1-6233-1AC7-AF66-DF628F7A33E0}"/>
          </ac:spMkLst>
        </pc:spChg>
        <pc:spChg chg="mod">
          <ac:chgData name="Debby Farfaglia" userId="c77ae57d22541eb4" providerId="LiveId" clId="{A637BFFC-1191-48AF-9264-FD263ADAA36A}" dt="2026-06-16T12:42:23.205" v="30" actId="1076"/>
          <ac:spMkLst>
            <pc:docMk/>
            <pc:sldMk cId="0" sldId="256"/>
            <ac:spMk id="13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77740" cy="469424"/>
          </a:xfrm>
          <a:prstGeom prst="rect">
            <a:avLst/>
          </a:prstGeom>
        </p:spPr>
        <p:txBody>
          <a:bodyPr vert="horz" lIns="94207" tIns="47103" rIns="94207" bIns="47103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3094" y="0"/>
            <a:ext cx="3077740" cy="469424"/>
          </a:xfrm>
          <a:prstGeom prst="rect">
            <a:avLst/>
          </a:prstGeom>
        </p:spPr>
        <p:txBody>
          <a:bodyPr vert="horz" lIns="94207" tIns="47103" rIns="94207" bIns="47103" rtlCol="0"/>
          <a:lstStyle>
            <a:lvl1pPr algn="r">
              <a:defRPr sz="1200"/>
            </a:lvl1pPr>
          </a:lstStyle>
          <a:p>
            <a:fld id="{37BF56AB-4886-4CA5-BBCF-E6FDBA62A4C0}" type="datetimeFigureOut">
              <a:rPr lang="en-US" smtClean="0"/>
              <a:pPr/>
              <a:t>6/16/2026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30438" y="703263"/>
            <a:ext cx="2641600" cy="35210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207" tIns="47103" rIns="94207" bIns="47103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10248" y="4459526"/>
            <a:ext cx="5681980" cy="4224814"/>
          </a:xfrm>
          <a:prstGeom prst="rect">
            <a:avLst/>
          </a:prstGeom>
        </p:spPr>
        <p:txBody>
          <a:bodyPr vert="horz" lIns="94207" tIns="47103" rIns="94207" bIns="47103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917422"/>
            <a:ext cx="3077740" cy="469424"/>
          </a:xfrm>
          <a:prstGeom prst="rect">
            <a:avLst/>
          </a:prstGeom>
        </p:spPr>
        <p:txBody>
          <a:bodyPr vert="horz" lIns="94207" tIns="47103" rIns="94207" bIns="47103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3094" y="8917422"/>
            <a:ext cx="3077740" cy="469424"/>
          </a:xfrm>
          <a:prstGeom prst="rect">
            <a:avLst/>
          </a:prstGeom>
        </p:spPr>
        <p:txBody>
          <a:bodyPr vert="horz" lIns="94207" tIns="47103" rIns="94207" bIns="47103" rtlCol="0" anchor="b"/>
          <a:lstStyle>
            <a:lvl1pPr algn="r">
              <a:defRPr sz="1200"/>
            </a:lvl1pPr>
          </a:lstStyle>
          <a:p>
            <a:fld id="{9C310FD7-13A7-4220-9A26-0F8E4C8B42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12845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230438" y="703263"/>
            <a:ext cx="2641600" cy="352107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310FD7-13A7-4220-9A26-0F8E4C8B42EF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64970C-81DE-404B-8AD9-F1A903AF9D31}" type="datetimeFigureOut">
              <a:rPr lang="en-US" smtClean="0"/>
              <a:pPr/>
              <a:t>6/16/2026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1609D1-F2FA-48BE-8CD5-DCA84E5032B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64970C-81DE-404B-8AD9-F1A903AF9D31}" type="datetimeFigureOut">
              <a:rPr lang="en-US" smtClean="0"/>
              <a:pPr/>
              <a:t>6/16/2026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1609D1-F2FA-48BE-8CD5-DCA84E5032B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64970C-81DE-404B-8AD9-F1A903AF9D31}" type="datetimeFigureOut">
              <a:rPr lang="en-US" smtClean="0"/>
              <a:pPr/>
              <a:t>6/16/2026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1609D1-F2FA-48BE-8CD5-DCA84E5032B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64970C-81DE-404B-8AD9-F1A903AF9D31}" type="datetimeFigureOut">
              <a:rPr lang="en-US" smtClean="0"/>
              <a:pPr/>
              <a:t>6/16/2026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1609D1-F2FA-48BE-8CD5-DCA84E5032B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64970C-81DE-404B-8AD9-F1A903AF9D31}" type="datetimeFigureOut">
              <a:rPr lang="en-US" smtClean="0"/>
              <a:pPr/>
              <a:t>6/16/2026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1609D1-F2FA-48BE-8CD5-DCA84E5032B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64970C-81DE-404B-8AD9-F1A903AF9D31}" type="datetimeFigureOut">
              <a:rPr lang="en-US" smtClean="0"/>
              <a:pPr/>
              <a:t>6/16/2026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1609D1-F2FA-48BE-8CD5-DCA84E5032B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64970C-81DE-404B-8AD9-F1A903AF9D31}" type="datetimeFigureOut">
              <a:rPr lang="en-US" smtClean="0"/>
              <a:pPr/>
              <a:t>6/16/2026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1609D1-F2FA-48BE-8CD5-DCA84E5032B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64970C-81DE-404B-8AD9-F1A903AF9D31}" type="datetimeFigureOut">
              <a:rPr lang="en-US" smtClean="0"/>
              <a:pPr/>
              <a:t>6/16/2026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1609D1-F2FA-48BE-8CD5-DCA84E5032B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64970C-81DE-404B-8AD9-F1A903AF9D31}" type="datetimeFigureOut">
              <a:rPr lang="en-US" smtClean="0"/>
              <a:pPr/>
              <a:t>6/16/2026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1609D1-F2FA-48BE-8CD5-DCA84E5032B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64970C-81DE-404B-8AD9-F1A903AF9D31}" type="datetimeFigureOut">
              <a:rPr lang="en-US" smtClean="0"/>
              <a:pPr/>
              <a:t>6/16/2026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1609D1-F2FA-48BE-8CD5-DCA84E5032B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64970C-81DE-404B-8AD9-F1A903AF9D31}" type="datetimeFigureOut">
              <a:rPr lang="en-US" smtClean="0"/>
              <a:pPr/>
              <a:t>6/16/2026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1609D1-F2FA-48BE-8CD5-DCA84E5032B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64970C-81DE-404B-8AD9-F1A903AF9D31}" type="datetimeFigureOut">
              <a:rPr lang="en-US" smtClean="0"/>
              <a:pPr/>
              <a:t>6/16/2026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1609D1-F2FA-48BE-8CD5-DCA84E5032B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28600" y="0"/>
            <a:ext cx="640080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i="1" dirty="0"/>
              <a:t>Little Dragons (4 &amp; 5 yr.)  and Mighty Dragons (6 &amp; 7 yr.)</a:t>
            </a:r>
          </a:p>
          <a:p>
            <a:pPr algn="ctr"/>
            <a:r>
              <a:rPr lang="en-US" sz="1600" b="1" i="1" dirty="0"/>
              <a:t>Fall Session 2026</a:t>
            </a:r>
          </a:p>
          <a:p>
            <a:pPr algn="ctr"/>
            <a:r>
              <a:rPr lang="en-US" sz="1600" b="1" i="1" dirty="0"/>
              <a:t>September 16</a:t>
            </a:r>
            <a:r>
              <a:rPr lang="en-US" sz="1600" b="1" i="1" baseline="30000" dirty="0"/>
              <a:t>th</a:t>
            </a:r>
            <a:r>
              <a:rPr lang="en-US" sz="1600" b="1" i="1" dirty="0"/>
              <a:t> – December 9</a:t>
            </a:r>
            <a:r>
              <a:rPr lang="en-US" sz="1600" b="1" i="1" baseline="30000" dirty="0"/>
              <a:t>th</a:t>
            </a:r>
            <a:r>
              <a:rPr lang="en-US" sz="1600" b="1" i="1" dirty="0"/>
              <a:t> </a:t>
            </a:r>
          </a:p>
          <a:p>
            <a:pPr algn="ctr"/>
            <a:endParaRPr lang="en-US" sz="1600" b="1" dirty="0"/>
          </a:p>
          <a:p>
            <a:endParaRPr lang="en-US" sz="1600" b="1" dirty="0"/>
          </a:p>
          <a:p>
            <a:r>
              <a:rPr lang="en-US" sz="1600" b="1" dirty="0"/>
              <a:t>NAME(child)______________________Belt level(if returning)_________</a:t>
            </a:r>
          </a:p>
          <a:p>
            <a:r>
              <a:rPr lang="en-US" sz="1600" b="1" dirty="0"/>
              <a:t>PARENTS_____________________________________________________PHONE___________________________CELL________________________</a:t>
            </a:r>
          </a:p>
          <a:p>
            <a:r>
              <a:rPr lang="en-US" sz="1600" b="1" dirty="0"/>
              <a:t>ADDRESS_____________________________________________________</a:t>
            </a:r>
          </a:p>
          <a:p>
            <a:r>
              <a:rPr lang="en-US" sz="1600" b="1" dirty="0"/>
              <a:t>E-MAIL_______________________________________________________</a:t>
            </a:r>
          </a:p>
          <a:p>
            <a:r>
              <a:rPr lang="en-US" sz="1600" b="1" dirty="0"/>
              <a:t>DATE OF BIRTH (must be 4 by Nov 30</a:t>
            </a:r>
            <a:r>
              <a:rPr lang="en-US" sz="1600" b="1" baseline="30000" dirty="0"/>
              <a:t>th</a:t>
            </a:r>
            <a:r>
              <a:rPr lang="en-US" sz="1600" b="1" dirty="0"/>
              <a:t> ) _________________AGE_______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182468" y="5831011"/>
            <a:ext cx="4493064" cy="156966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1600" b="1" i="1" dirty="0" err="1"/>
              <a:t>Kwandrans</a:t>
            </a:r>
            <a:r>
              <a:rPr lang="en-US" sz="1600" b="1" i="1" dirty="0"/>
              <a:t> Tae Kwon do</a:t>
            </a:r>
          </a:p>
          <a:p>
            <a:pPr algn="ctr"/>
            <a:r>
              <a:rPr lang="en-US" sz="1600" b="1" i="1" dirty="0"/>
              <a:t>26 Haines St</a:t>
            </a:r>
          </a:p>
          <a:p>
            <a:pPr algn="ctr"/>
            <a:r>
              <a:rPr lang="en-US" sz="1600" b="1" i="1" dirty="0"/>
              <a:t>Lockport NY 14094</a:t>
            </a:r>
          </a:p>
          <a:p>
            <a:pPr algn="ctr"/>
            <a:r>
              <a:rPr lang="en-US" sz="1600" b="1" i="1" dirty="0">
                <a:solidFill>
                  <a:srgbClr val="000000"/>
                </a:solidFill>
                <a:ea typeface="Calibri"/>
                <a:cs typeface="Calibri"/>
              </a:rPr>
              <a:t>585-640-0846</a:t>
            </a:r>
            <a:endParaRPr lang="en-US" sz="1600" b="1" i="1" dirty="0">
              <a:solidFill>
                <a:srgbClr val="000000"/>
              </a:solidFill>
            </a:endParaRPr>
          </a:p>
          <a:p>
            <a:pPr algn="ctr"/>
            <a:r>
              <a:rPr lang="en-US" sz="1600" b="1" i="1" dirty="0">
                <a:solidFill>
                  <a:srgbClr val="FF0000"/>
                </a:solidFill>
              </a:rPr>
              <a:t>wwwkwandranstkd.com</a:t>
            </a:r>
          </a:p>
          <a:p>
            <a:pPr algn="ctr"/>
            <a:endParaRPr lang="en-US" sz="1600" b="1" i="1" dirty="0"/>
          </a:p>
        </p:txBody>
      </p:sp>
      <p:pic>
        <p:nvPicPr>
          <p:cNvPr id="14" name="Picture 13" descr="sidekick_dragon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43175" y="333663"/>
            <a:ext cx="695111" cy="809337"/>
          </a:xfrm>
          <a:prstGeom prst="rect">
            <a:avLst/>
          </a:prstGeom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7875" y="8249082"/>
            <a:ext cx="1587603" cy="6714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6324" y="8097296"/>
            <a:ext cx="1051716" cy="9749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908050" y="7290636"/>
            <a:ext cx="50419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i="1" dirty="0" err="1"/>
              <a:t>Kwandrans</a:t>
            </a:r>
            <a:r>
              <a:rPr lang="en-US" sz="1600" b="1" i="1" dirty="0"/>
              <a:t> Tae Kwon-do is a participating provider in the Health and Wellness debit card  program with: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6B897D1-6233-1AC7-AF66-DF628F7A33E0}"/>
              </a:ext>
            </a:extLst>
          </p:cNvPr>
          <p:cNvSpPr txBox="1"/>
          <p:nvPr/>
        </p:nvSpPr>
        <p:spPr>
          <a:xfrm>
            <a:off x="698840" y="3071507"/>
            <a:ext cx="50292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/>
              <a:t>Sept 16</a:t>
            </a:r>
            <a:r>
              <a:rPr lang="en-US" sz="1600" b="1" baseline="30000" dirty="0"/>
              <a:t>th</a:t>
            </a:r>
            <a:r>
              <a:rPr lang="en-US" sz="1600" b="1" dirty="0"/>
              <a:t> – Dec 9</a:t>
            </a:r>
            <a:r>
              <a:rPr lang="en-US" sz="1600" b="1" baseline="30000" dirty="0"/>
              <a:t>th</a:t>
            </a:r>
            <a:r>
              <a:rPr lang="en-US" sz="1600" b="1" dirty="0"/>
              <a:t>  2026</a:t>
            </a:r>
          </a:p>
          <a:p>
            <a:pPr algn="ctr"/>
            <a:r>
              <a:rPr lang="en-US" sz="1600" b="1" dirty="0"/>
              <a:t>Wednesdays </a:t>
            </a:r>
          </a:p>
          <a:p>
            <a:pPr algn="ctr"/>
            <a:r>
              <a:rPr lang="en-US" sz="1600" b="1" dirty="0"/>
              <a:t>Little Dragons- 4:50-5:20 (age 4 and 5) </a:t>
            </a:r>
          </a:p>
          <a:p>
            <a:pPr algn="ctr"/>
            <a:r>
              <a:rPr lang="en-US" sz="1600" b="1" dirty="0"/>
              <a:t>Mighty Dragons-5:30-6:05 (age 6 and 7)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84365E6E-5227-2CE4-13EF-D3F4EB9151D1}"/>
              </a:ext>
            </a:extLst>
          </p:cNvPr>
          <p:cNvSpPr txBox="1"/>
          <p:nvPr/>
        </p:nvSpPr>
        <p:spPr>
          <a:xfrm>
            <a:off x="490730" y="4310311"/>
            <a:ext cx="550688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/>
              <a:t>Cost per student is $140 for the session, $40 for the uniform.    A deposit of $50/child is required to register and balance will be due by the first class.  Please mail the registration form and payment to the address below.</a:t>
            </a:r>
          </a:p>
          <a:p>
            <a:pPr algn="ctr"/>
            <a:r>
              <a:rPr lang="en-US" sz="1600" b="1" dirty="0">
                <a:solidFill>
                  <a:srgbClr val="FF0000"/>
                </a:solidFill>
              </a:rPr>
              <a:t>LAST DAY TO REGISTER FOR CLASS IS  August 24</a:t>
            </a:r>
            <a:r>
              <a:rPr lang="en-US" sz="1600" b="1" baseline="30000" dirty="0">
                <a:solidFill>
                  <a:srgbClr val="FF0000"/>
                </a:solidFill>
              </a:rPr>
              <a:t>th</a:t>
            </a:r>
            <a:r>
              <a:rPr lang="en-US" sz="1600" b="1" dirty="0">
                <a:solidFill>
                  <a:srgbClr val="FF0000"/>
                </a:solidFill>
              </a:rPr>
              <a:t> , 2026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267</TotalTime>
  <Words>175</Words>
  <Application>Microsoft Office PowerPoint</Application>
  <PresentationFormat>On-screen Show (4:3)</PresentationFormat>
  <Paragraphs>23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Debby</dc:creator>
  <cp:lastModifiedBy>Debby Farfaglia</cp:lastModifiedBy>
  <cp:revision>42</cp:revision>
  <cp:lastPrinted>2026-06-02T17:15:11Z</cp:lastPrinted>
  <dcterms:created xsi:type="dcterms:W3CDTF">2010-08-28T17:10:16Z</dcterms:created>
  <dcterms:modified xsi:type="dcterms:W3CDTF">2026-06-16T12:42:31Z</dcterms:modified>
</cp:coreProperties>
</file>